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5" r:id="rId19"/>
    <p:sldId id="273" r:id="rId20"/>
    <p:sldId id="276" r:id="rId21"/>
    <p:sldId id="274" r:id="rId22"/>
    <p:sldId id="279" r:id="rId23"/>
    <p:sldId id="278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CCFF"/>
    <a:srgbClr val="FF33CC"/>
    <a:srgbClr val="FF66CC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55190E-20A6-4B5E-8402-5F7C5C8D833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528416-636D-4A28-9603-EBB63196242E}">
      <dgm:prSet phldrT="[Текст]"/>
      <dgm:spPr/>
      <dgm:t>
        <a:bodyPr/>
        <a:lstStyle/>
        <a:p>
          <a:r>
            <a:rPr lang="ru-RU" dirty="0" smtClean="0">
              <a:solidFill>
                <a:srgbClr val="FFCCFF"/>
              </a:solidFill>
            </a:rPr>
            <a:t>Одежда</a:t>
          </a:r>
          <a:endParaRPr lang="ru-RU" dirty="0">
            <a:solidFill>
              <a:srgbClr val="FFCCFF"/>
            </a:solidFill>
          </a:endParaRPr>
        </a:p>
      </dgm:t>
    </dgm:pt>
    <dgm:pt modelId="{024192F6-8837-4FCC-94E5-2BB8A5FF56DD}" type="parTrans" cxnId="{4123AF40-26BA-4625-A05E-44407AB1FBE6}">
      <dgm:prSet/>
      <dgm:spPr/>
      <dgm:t>
        <a:bodyPr/>
        <a:lstStyle/>
        <a:p>
          <a:endParaRPr lang="ru-RU"/>
        </a:p>
      </dgm:t>
    </dgm:pt>
    <dgm:pt modelId="{323C7A45-1AD2-4723-8907-14244134EC6C}" type="sibTrans" cxnId="{4123AF40-26BA-4625-A05E-44407AB1FBE6}">
      <dgm:prSet/>
      <dgm:spPr/>
      <dgm:t>
        <a:bodyPr/>
        <a:lstStyle/>
        <a:p>
          <a:endParaRPr lang="ru-RU"/>
        </a:p>
      </dgm:t>
    </dgm:pt>
    <dgm:pt modelId="{67704677-ABB8-43B8-9D61-32B880AFE664}">
      <dgm:prSet phldrT="[Текст]"/>
      <dgm:spPr/>
      <dgm:t>
        <a:bodyPr/>
        <a:lstStyle/>
        <a:p>
          <a:r>
            <a:rPr lang="ru-RU" dirty="0" smtClean="0"/>
            <a:t>греет</a:t>
          </a:r>
          <a:endParaRPr lang="ru-RU" dirty="0"/>
        </a:p>
      </dgm:t>
    </dgm:pt>
    <dgm:pt modelId="{469605AE-F648-4286-9213-51DBF53C37C6}" type="parTrans" cxnId="{C5FF9711-31DF-42A7-BCE4-A288D2703B41}">
      <dgm:prSet/>
      <dgm:spPr/>
      <dgm:t>
        <a:bodyPr/>
        <a:lstStyle/>
        <a:p>
          <a:endParaRPr lang="ru-RU"/>
        </a:p>
      </dgm:t>
    </dgm:pt>
    <dgm:pt modelId="{974181A7-ED9B-4A8E-A264-029A2613D82C}" type="sibTrans" cxnId="{C5FF9711-31DF-42A7-BCE4-A288D2703B41}">
      <dgm:prSet/>
      <dgm:spPr/>
      <dgm:t>
        <a:bodyPr/>
        <a:lstStyle/>
        <a:p>
          <a:endParaRPr lang="ru-RU"/>
        </a:p>
      </dgm:t>
    </dgm:pt>
    <dgm:pt modelId="{7AADB258-ABBE-4279-AE1D-59F6FB905A27}">
      <dgm:prSet phldrT="[Текст]"/>
      <dgm:spPr/>
      <dgm:t>
        <a:bodyPr/>
        <a:lstStyle/>
        <a:p>
          <a:r>
            <a:rPr lang="ru-RU" dirty="0" smtClean="0"/>
            <a:t>защищает</a:t>
          </a:r>
          <a:endParaRPr lang="ru-RU" dirty="0"/>
        </a:p>
      </dgm:t>
    </dgm:pt>
    <dgm:pt modelId="{06614D04-4C74-49A2-8B05-03165E402D93}" type="parTrans" cxnId="{506DF146-163E-4A8C-B1D0-04CEAD0E0ED3}">
      <dgm:prSet/>
      <dgm:spPr/>
      <dgm:t>
        <a:bodyPr/>
        <a:lstStyle/>
        <a:p>
          <a:endParaRPr lang="ru-RU"/>
        </a:p>
      </dgm:t>
    </dgm:pt>
    <dgm:pt modelId="{05884027-F649-4259-9B1F-299C20CDED16}" type="sibTrans" cxnId="{506DF146-163E-4A8C-B1D0-04CEAD0E0ED3}">
      <dgm:prSet/>
      <dgm:spPr/>
      <dgm:t>
        <a:bodyPr/>
        <a:lstStyle/>
        <a:p>
          <a:endParaRPr lang="ru-RU"/>
        </a:p>
      </dgm:t>
    </dgm:pt>
    <dgm:pt modelId="{8F3BB119-4D18-4724-98BB-D29FF06CE6B7}">
      <dgm:prSet phldrT="[Текст]"/>
      <dgm:spPr/>
      <dgm:t>
        <a:bodyPr/>
        <a:lstStyle/>
        <a:p>
          <a:r>
            <a:rPr lang="ru-RU" dirty="0" smtClean="0">
              <a:solidFill>
                <a:srgbClr val="FFCCFF"/>
              </a:solidFill>
            </a:rPr>
            <a:t>Одежда</a:t>
          </a:r>
          <a:endParaRPr lang="ru-RU" dirty="0">
            <a:solidFill>
              <a:srgbClr val="FFCCFF"/>
            </a:solidFill>
          </a:endParaRPr>
        </a:p>
      </dgm:t>
    </dgm:pt>
    <dgm:pt modelId="{9FA08903-37E9-4803-A045-1FFAD2786D2A}" type="parTrans" cxnId="{50B84E29-C621-4924-8E3D-67E45C10174F}">
      <dgm:prSet/>
      <dgm:spPr/>
      <dgm:t>
        <a:bodyPr/>
        <a:lstStyle/>
        <a:p>
          <a:endParaRPr lang="ru-RU"/>
        </a:p>
      </dgm:t>
    </dgm:pt>
    <dgm:pt modelId="{76B6F13F-C3C4-4D8C-A220-74ACA5124547}" type="sibTrans" cxnId="{50B84E29-C621-4924-8E3D-67E45C10174F}">
      <dgm:prSet/>
      <dgm:spPr/>
      <dgm:t>
        <a:bodyPr/>
        <a:lstStyle/>
        <a:p>
          <a:endParaRPr lang="ru-RU"/>
        </a:p>
      </dgm:t>
    </dgm:pt>
    <dgm:pt modelId="{FDFAF994-89D9-4F66-B3C5-771B1B01ED56}">
      <dgm:prSet phldrT="[Текст]"/>
      <dgm:spPr/>
      <dgm:t>
        <a:bodyPr/>
        <a:lstStyle/>
        <a:p>
          <a:r>
            <a:rPr lang="ru-RU" dirty="0" smtClean="0"/>
            <a:t>создает образ</a:t>
          </a:r>
          <a:endParaRPr lang="ru-RU" dirty="0"/>
        </a:p>
      </dgm:t>
    </dgm:pt>
    <dgm:pt modelId="{8E0028C8-148E-4804-BA4E-D43C133067F9}" type="parTrans" cxnId="{66EBA26C-0344-40D7-8D0B-2992E7D7F804}">
      <dgm:prSet/>
      <dgm:spPr/>
      <dgm:t>
        <a:bodyPr/>
        <a:lstStyle/>
        <a:p>
          <a:endParaRPr lang="ru-RU"/>
        </a:p>
      </dgm:t>
    </dgm:pt>
    <dgm:pt modelId="{B8BF9992-5778-4F56-9319-761DC424484A}" type="sibTrans" cxnId="{66EBA26C-0344-40D7-8D0B-2992E7D7F804}">
      <dgm:prSet/>
      <dgm:spPr/>
      <dgm:t>
        <a:bodyPr/>
        <a:lstStyle/>
        <a:p>
          <a:endParaRPr lang="ru-RU"/>
        </a:p>
      </dgm:t>
    </dgm:pt>
    <dgm:pt modelId="{3DCA2659-C905-48AD-9B88-68B3830C19A2}">
      <dgm:prSet phldrT="[Текст]"/>
      <dgm:spPr/>
      <dgm:t>
        <a:bodyPr/>
        <a:lstStyle/>
        <a:p>
          <a:r>
            <a:rPr lang="ru-RU" dirty="0" smtClean="0"/>
            <a:t>создает стиль</a:t>
          </a:r>
          <a:endParaRPr lang="ru-RU" dirty="0"/>
        </a:p>
      </dgm:t>
    </dgm:pt>
    <dgm:pt modelId="{1D008E31-224D-4B37-9D5C-0C4E2E9261C9}" type="parTrans" cxnId="{74B02B8D-4451-46CB-AF15-196C68F2A7F5}">
      <dgm:prSet/>
      <dgm:spPr/>
      <dgm:t>
        <a:bodyPr/>
        <a:lstStyle/>
        <a:p>
          <a:endParaRPr lang="ru-RU"/>
        </a:p>
      </dgm:t>
    </dgm:pt>
    <dgm:pt modelId="{81210A01-36AD-4392-8131-ACE6EBCBEFBB}" type="sibTrans" cxnId="{74B02B8D-4451-46CB-AF15-196C68F2A7F5}">
      <dgm:prSet/>
      <dgm:spPr/>
      <dgm:t>
        <a:bodyPr/>
        <a:lstStyle/>
        <a:p>
          <a:endParaRPr lang="ru-RU"/>
        </a:p>
      </dgm:t>
    </dgm:pt>
    <dgm:pt modelId="{D85F3896-0F5C-48F5-9780-9122FC53ACEA}">
      <dgm:prSet phldrT="[Текст]"/>
      <dgm:spPr/>
      <dgm:t>
        <a:bodyPr/>
        <a:lstStyle/>
        <a:p>
          <a:r>
            <a:rPr lang="ru-RU" dirty="0" smtClean="0">
              <a:solidFill>
                <a:srgbClr val="FFCCFF"/>
              </a:solidFill>
            </a:rPr>
            <a:t>Одежда</a:t>
          </a:r>
          <a:endParaRPr lang="ru-RU" dirty="0">
            <a:solidFill>
              <a:srgbClr val="FFCCFF"/>
            </a:solidFill>
          </a:endParaRPr>
        </a:p>
      </dgm:t>
    </dgm:pt>
    <dgm:pt modelId="{6662C908-370A-4A38-A351-14B8D3F4F7B7}" type="parTrans" cxnId="{81E8CC11-4AD6-4928-A9F0-C4F77AE30BE3}">
      <dgm:prSet/>
      <dgm:spPr/>
      <dgm:t>
        <a:bodyPr/>
        <a:lstStyle/>
        <a:p>
          <a:endParaRPr lang="ru-RU"/>
        </a:p>
      </dgm:t>
    </dgm:pt>
    <dgm:pt modelId="{653A9753-CFF2-4290-A1D7-DE2B0D3846D0}" type="sibTrans" cxnId="{81E8CC11-4AD6-4928-A9F0-C4F77AE30BE3}">
      <dgm:prSet/>
      <dgm:spPr/>
      <dgm:t>
        <a:bodyPr/>
        <a:lstStyle/>
        <a:p>
          <a:endParaRPr lang="ru-RU"/>
        </a:p>
      </dgm:t>
    </dgm:pt>
    <dgm:pt modelId="{75540234-1E19-4ACE-9534-57E933791049}">
      <dgm:prSet phldrT="[Текст]"/>
      <dgm:spPr/>
      <dgm:t>
        <a:bodyPr/>
        <a:lstStyle/>
        <a:p>
          <a:r>
            <a:rPr lang="ru-RU" dirty="0" smtClean="0"/>
            <a:t>знак положения в обществе</a:t>
          </a:r>
          <a:endParaRPr lang="ru-RU" dirty="0"/>
        </a:p>
      </dgm:t>
    </dgm:pt>
    <dgm:pt modelId="{A4FA6E10-8FFE-4FE5-B3C6-5119E384A586}" type="parTrans" cxnId="{E25393CB-0B22-485B-B62A-BC0917D2E2E7}">
      <dgm:prSet/>
      <dgm:spPr/>
      <dgm:t>
        <a:bodyPr/>
        <a:lstStyle/>
        <a:p>
          <a:endParaRPr lang="ru-RU"/>
        </a:p>
      </dgm:t>
    </dgm:pt>
    <dgm:pt modelId="{975F2619-D5D3-4E51-9889-5433A3ADA9A5}" type="sibTrans" cxnId="{E25393CB-0B22-485B-B62A-BC0917D2E2E7}">
      <dgm:prSet/>
      <dgm:spPr/>
      <dgm:t>
        <a:bodyPr/>
        <a:lstStyle/>
        <a:p>
          <a:endParaRPr lang="ru-RU"/>
        </a:p>
      </dgm:t>
    </dgm:pt>
    <dgm:pt modelId="{1A3A0EA1-FC5E-496C-BB7B-8ABBCA7C0B09}" type="pres">
      <dgm:prSet presAssocID="{9B55190E-20A6-4B5E-8402-5F7C5C8D833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0B75E2-D4FE-45CE-8975-6AB5CEB26B2E}" type="pres">
      <dgm:prSet presAssocID="{F3528416-636D-4A28-9603-EBB63196242E}" presName="composite" presStyleCnt="0"/>
      <dgm:spPr/>
    </dgm:pt>
    <dgm:pt modelId="{8883A7E5-DA98-43CE-96BF-CB202CADBD4A}" type="pres">
      <dgm:prSet presAssocID="{F3528416-636D-4A28-9603-EBB63196242E}" presName="parentText" presStyleLbl="alignNode1" presStyleIdx="0" presStyleCnt="3" custScaleY="1102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BF446-2E1E-482C-9719-0A56595AC615}" type="pres">
      <dgm:prSet presAssocID="{F3528416-636D-4A28-9603-EBB63196242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CA9E5-6043-44A4-BA5B-7115FDC2AE81}" type="pres">
      <dgm:prSet presAssocID="{323C7A45-1AD2-4723-8907-14244134EC6C}" presName="sp" presStyleCnt="0"/>
      <dgm:spPr/>
    </dgm:pt>
    <dgm:pt modelId="{5ED7269F-0D3E-4A85-81BA-2E3B0861F161}" type="pres">
      <dgm:prSet presAssocID="{8F3BB119-4D18-4724-98BB-D29FF06CE6B7}" presName="composite" presStyleCnt="0"/>
      <dgm:spPr/>
    </dgm:pt>
    <dgm:pt modelId="{8C42E919-2834-4B57-B7BA-D9F443EE2B5D}" type="pres">
      <dgm:prSet presAssocID="{8F3BB119-4D18-4724-98BB-D29FF06CE6B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6CD98C-7913-4F16-BFD2-C0224EA2350E}" type="pres">
      <dgm:prSet presAssocID="{8F3BB119-4D18-4724-98BB-D29FF06CE6B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CCE20-1C3B-4328-B1A1-E531A3DFC444}" type="pres">
      <dgm:prSet presAssocID="{76B6F13F-C3C4-4D8C-A220-74ACA5124547}" presName="sp" presStyleCnt="0"/>
      <dgm:spPr/>
    </dgm:pt>
    <dgm:pt modelId="{2BF30AE0-6BF3-464D-A55C-ED08A59B4FF5}" type="pres">
      <dgm:prSet presAssocID="{D85F3896-0F5C-48F5-9780-9122FC53ACEA}" presName="composite" presStyleCnt="0"/>
      <dgm:spPr/>
    </dgm:pt>
    <dgm:pt modelId="{0360F80A-74BD-4EF9-B8CB-FC7107CDF60F}" type="pres">
      <dgm:prSet presAssocID="{D85F3896-0F5C-48F5-9780-9122FC53ACE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AAFDC-AEBC-4A99-B32B-34D56C805872}" type="pres">
      <dgm:prSet presAssocID="{D85F3896-0F5C-48F5-9780-9122FC53ACE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144B28-C98C-4939-9CBC-A502A2C9911D}" type="presOf" srcId="{67704677-ABB8-43B8-9D61-32B880AFE664}" destId="{0C6BF446-2E1E-482C-9719-0A56595AC615}" srcOrd="0" destOrd="0" presId="urn:microsoft.com/office/officeart/2005/8/layout/chevron2"/>
    <dgm:cxn modelId="{506DF146-163E-4A8C-B1D0-04CEAD0E0ED3}" srcId="{F3528416-636D-4A28-9603-EBB63196242E}" destId="{7AADB258-ABBE-4279-AE1D-59F6FB905A27}" srcOrd="1" destOrd="0" parTransId="{06614D04-4C74-49A2-8B05-03165E402D93}" sibTransId="{05884027-F649-4259-9B1F-299C20CDED16}"/>
    <dgm:cxn modelId="{3A477A91-81AE-40DE-8F83-894C71AE71E9}" type="presOf" srcId="{3DCA2659-C905-48AD-9B88-68B3830C19A2}" destId="{466CD98C-7913-4F16-BFD2-C0224EA2350E}" srcOrd="0" destOrd="1" presId="urn:microsoft.com/office/officeart/2005/8/layout/chevron2"/>
    <dgm:cxn modelId="{16506239-2C8B-4404-AF96-CAB3CEBA56CB}" type="presOf" srcId="{D85F3896-0F5C-48F5-9780-9122FC53ACEA}" destId="{0360F80A-74BD-4EF9-B8CB-FC7107CDF60F}" srcOrd="0" destOrd="0" presId="urn:microsoft.com/office/officeart/2005/8/layout/chevron2"/>
    <dgm:cxn modelId="{F2998CD3-0BCC-4815-AB06-413FC8DD9D62}" type="presOf" srcId="{FDFAF994-89D9-4F66-B3C5-771B1B01ED56}" destId="{466CD98C-7913-4F16-BFD2-C0224EA2350E}" srcOrd="0" destOrd="0" presId="urn:microsoft.com/office/officeart/2005/8/layout/chevron2"/>
    <dgm:cxn modelId="{C5FF9711-31DF-42A7-BCE4-A288D2703B41}" srcId="{F3528416-636D-4A28-9603-EBB63196242E}" destId="{67704677-ABB8-43B8-9D61-32B880AFE664}" srcOrd="0" destOrd="0" parTransId="{469605AE-F648-4286-9213-51DBF53C37C6}" sibTransId="{974181A7-ED9B-4A8E-A264-029A2613D82C}"/>
    <dgm:cxn modelId="{759830D9-CA0E-4165-9058-B50EC1F2F76B}" type="presOf" srcId="{F3528416-636D-4A28-9603-EBB63196242E}" destId="{8883A7E5-DA98-43CE-96BF-CB202CADBD4A}" srcOrd="0" destOrd="0" presId="urn:microsoft.com/office/officeart/2005/8/layout/chevron2"/>
    <dgm:cxn modelId="{66EBA26C-0344-40D7-8D0B-2992E7D7F804}" srcId="{8F3BB119-4D18-4724-98BB-D29FF06CE6B7}" destId="{FDFAF994-89D9-4F66-B3C5-771B1B01ED56}" srcOrd="0" destOrd="0" parTransId="{8E0028C8-148E-4804-BA4E-D43C133067F9}" sibTransId="{B8BF9992-5778-4F56-9319-761DC424484A}"/>
    <dgm:cxn modelId="{81E8CC11-4AD6-4928-A9F0-C4F77AE30BE3}" srcId="{9B55190E-20A6-4B5E-8402-5F7C5C8D8334}" destId="{D85F3896-0F5C-48F5-9780-9122FC53ACEA}" srcOrd="2" destOrd="0" parTransId="{6662C908-370A-4A38-A351-14B8D3F4F7B7}" sibTransId="{653A9753-CFF2-4290-A1D7-DE2B0D3846D0}"/>
    <dgm:cxn modelId="{4123AF40-26BA-4625-A05E-44407AB1FBE6}" srcId="{9B55190E-20A6-4B5E-8402-5F7C5C8D8334}" destId="{F3528416-636D-4A28-9603-EBB63196242E}" srcOrd="0" destOrd="0" parTransId="{024192F6-8837-4FCC-94E5-2BB8A5FF56DD}" sibTransId="{323C7A45-1AD2-4723-8907-14244134EC6C}"/>
    <dgm:cxn modelId="{E25393CB-0B22-485B-B62A-BC0917D2E2E7}" srcId="{D85F3896-0F5C-48F5-9780-9122FC53ACEA}" destId="{75540234-1E19-4ACE-9534-57E933791049}" srcOrd="0" destOrd="0" parTransId="{A4FA6E10-8FFE-4FE5-B3C6-5119E384A586}" sibTransId="{975F2619-D5D3-4E51-9889-5433A3ADA9A5}"/>
    <dgm:cxn modelId="{74B02B8D-4451-46CB-AF15-196C68F2A7F5}" srcId="{8F3BB119-4D18-4724-98BB-D29FF06CE6B7}" destId="{3DCA2659-C905-48AD-9B88-68B3830C19A2}" srcOrd="1" destOrd="0" parTransId="{1D008E31-224D-4B37-9D5C-0C4E2E9261C9}" sibTransId="{81210A01-36AD-4392-8131-ACE6EBCBEFBB}"/>
    <dgm:cxn modelId="{85F00C8E-078C-4371-B5D4-9E08D5FF74EE}" type="presOf" srcId="{8F3BB119-4D18-4724-98BB-D29FF06CE6B7}" destId="{8C42E919-2834-4B57-B7BA-D9F443EE2B5D}" srcOrd="0" destOrd="0" presId="urn:microsoft.com/office/officeart/2005/8/layout/chevron2"/>
    <dgm:cxn modelId="{50B84E29-C621-4924-8E3D-67E45C10174F}" srcId="{9B55190E-20A6-4B5E-8402-5F7C5C8D8334}" destId="{8F3BB119-4D18-4724-98BB-D29FF06CE6B7}" srcOrd="1" destOrd="0" parTransId="{9FA08903-37E9-4803-A045-1FFAD2786D2A}" sibTransId="{76B6F13F-C3C4-4D8C-A220-74ACA5124547}"/>
    <dgm:cxn modelId="{168B7FE8-D3F4-4D30-B64B-2D768598A303}" type="presOf" srcId="{75540234-1E19-4ACE-9534-57E933791049}" destId="{E53AAFDC-AEBC-4A99-B32B-34D56C805872}" srcOrd="0" destOrd="0" presId="urn:microsoft.com/office/officeart/2005/8/layout/chevron2"/>
    <dgm:cxn modelId="{89C392F6-643D-44DC-9877-4F7FE6ED85A0}" type="presOf" srcId="{7AADB258-ABBE-4279-AE1D-59F6FB905A27}" destId="{0C6BF446-2E1E-482C-9719-0A56595AC615}" srcOrd="0" destOrd="1" presId="urn:microsoft.com/office/officeart/2005/8/layout/chevron2"/>
    <dgm:cxn modelId="{C8DE29E5-6F04-4DE0-AF68-B9130966B03F}" type="presOf" srcId="{9B55190E-20A6-4B5E-8402-5F7C5C8D8334}" destId="{1A3A0EA1-FC5E-496C-BB7B-8ABBCA7C0B09}" srcOrd="0" destOrd="0" presId="urn:microsoft.com/office/officeart/2005/8/layout/chevron2"/>
    <dgm:cxn modelId="{5D381AC2-0D60-49FE-9B7C-3A0C3C538878}" type="presParOf" srcId="{1A3A0EA1-FC5E-496C-BB7B-8ABBCA7C0B09}" destId="{E30B75E2-D4FE-45CE-8975-6AB5CEB26B2E}" srcOrd="0" destOrd="0" presId="urn:microsoft.com/office/officeart/2005/8/layout/chevron2"/>
    <dgm:cxn modelId="{A39E22EB-E879-478F-8E94-78E95BC87D91}" type="presParOf" srcId="{E30B75E2-D4FE-45CE-8975-6AB5CEB26B2E}" destId="{8883A7E5-DA98-43CE-96BF-CB202CADBD4A}" srcOrd="0" destOrd="0" presId="urn:microsoft.com/office/officeart/2005/8/layout/chevron2"/>
    <dgm:cxn modelId="{73C4F0EC-89F4-4242-8B26-021481B6D18B}" type="presParOf" srcId="{E30B75E2-D4FE-45CE-8975-6AB5CEB26B2E}" destId="{0C6BF446-2E1E-482C-9719-0A56595AC615}" srcOrd="1" destOrd="0" presId="urn:microsoft.com/office/officeart/2005/8/layout/chevron2"/>
    <dgm:cxn modelId="{03536A7F-5653-469E-AC1F-0C471D05280A}" type="presParOf" srcId="{1A3A0EA1-FC5E-496C-BB7B-8ABBCA7C0B09}" destId="{8DDCA9E5-6043-44A4-BA5B-7115FDC2AE81}" srcOrd="1" destOrd="0" presId="urn:microsoft.com/office/officeart/2005/8/layout/chevron2"/>
    <dgm:cxn modelId="{85EBDB80-1091-4B98-9C13-1607F82B80E2}" type="presParOf" srcId="{1A3A0EA1-FC5E-496C-BB7B-8ABBCA7C0B09}" destId="{5ED7269F-0D3E-4A85-81BA-2E3B0861F161}" srcOrd="2" destOrd="0" presId="urn:microsoft.com/office/officeart/2005/8/layout/chevron2"/>
    <dgm:cxn modelId="{5722311F-23C7-4C5E-AD1C-1247041F5608}" type="presParOf" srcId="{5ED7269F-0D3E-4A85-81BA-2E3B0861F161}" destId="{8C42E919-2834-4B57-B7BA-D9F443EE2B5D}" srcOrd="0" destOrd="0" presId="urn:microsoft.com/office/officeart/2005/8/layout/chevron2"/>
    <dgm:cxn modelId="{4C49439A-E4D3-4765-8BEF-741D442C4863}" type="presParOf" srcId="{5ED7269F-0D3E-4A85-81BA-2E3B0861F161}" destId="{466CD98C-7913-4F16-BFD2-C0224EA2350E}" srcOrd="1" destOrd="0" presId="urn:microsoft.com/office/officeart/2005/8/layout/chevron2"/>
    <dgm:cxn modelId="{EFBD2790-54A5-48F6-895D-C596B0208E3F}" type="presParOf" srcId="{1A3A0EA1-FC5E-496C-BB7B-8ABBCA7C0B09}" destId="{FF6CCE20-1C3B-4328-B1A1-E531A3DFC444}" srcOrd="3" destOrd="0" presId="urn:microsoft.com/office/officeart/2005/8/layout/chevron2"/>
    <dgm:cxn modelId="{84BD6BF0-4E44-4570-B3D9-A658A9D2720E}" type="presParOf" srcId="{1A3A0EA1-FC5E-496C-BB7B-8ABBCA7C0B09}" destId="{2BF30AE0-6BF3-464D-A55C-ED08A59B4FF5}" srcOrd="4" destOrd="0" presId="urn:microsoft.com/office/officeart/2005/8/layout/chevron2"/>
    <dgm:cxn modelId="{B1EEA332-FCB7-4294-9F67-D892FC7C15E9}" type="presParOf" srcId="{2BF30AE0-6BF3-464D-A55C-ED08A59B4FF5}" destId="{0360F80A-74BD-4EF9-B8CB-FC7107CDF60F}" srcOrd="0" destOrd="0" presId="urn:microsoft.com/office/officeart/2005/8/layout/chevron2"/>
    <dgm:cxn modelId="{4C1B5536-3F37-42A3-9D9E-2615588AC5DD}" type="presParOf" srcId="{2BF30AE0-6BF3-464D-A55C-ED08A59B4FF5}" destId="{E53AAFDC-AEBC-4A99-B32B-34D56C805872}" srcOrd="1" destOrd="0" presId="urn:microsoft.com/office/officeart/2005/8/layout/chevr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789318-2BD9-494F-B246-358148FD0D0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F584C2-2C11-434C-98A8-AC48DF97F7E4}">
      <dgm:prSet phldrT="[Текст]" phldr="1"/>
      <dgm:spPr>
        <a:solidFill>
          <a:srgbClr val="FFFF00"/>
        </a:solidFill>
      </dgm:spPr>
      <dgm:t>
        <a:bodyPr/>
        <a:lstStyle/>
        <a:p>
          <a:endParaRPr lang="ru-RU" dirty="0"/>
        </a:p>
      </dgm:t>
    </dgm:pt>
    <dgm:pt modelId="{D13895A1-A698-44F1-A99C-223D718C2627}" type="parTrans" cxnId="{F1AE2244-74DF-4635-B282-EC43D880D73D}">
      <dgm:prSet/>
      <dgm:spPr/>
      <dgm:t>
        <a:bodyPr/>
        <a:lstStyle/>
        <a:p>
          <a:endParaRPr lang="ru-RU"/>
        </a:p>
      </dgm:t>
    </dgm:pt>
    <dgm:pt modelId="{00A4FCF9-D8F3-40CF-B796-558A098A4222}" type="sibTrans" cxnId="{F1AE2244-74DF-4635-B282-EC43D880D73D}">
      <dgm:prSet/>
      <dgm:spPr/>
      <dgm:t>
        <a:bodyPr/>
        <a:lstStyle/>
        <a:p>
          <a:endParaRPr lang="ru-RU"/>
        </a:p>
      </dgm:t>
    </dgm:pt>
    <dgm:pt modelId="{AF00F998-749C-438C-99DD-3F364CED8E97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Цвет императора</a:t>
          </a:r>
          <a:endParaRPr lang="ru-RU" dirty="0">
            <a:solidFill>
              <a:srgbClr val="C00000"/>
            </a:solidFill>
          </a:endParaRPr>
        </a:p>
      </dgm:t>
    </dgm:pt>
    <dgm:pt modelId="{39DC0FEE-B8B0-45F8-BD5C-BAB3074463FC}" type="parTrans" cxnId="{DDF0AA84-4F1F-4DB9-A423-9613D36BBB60}">
      <dgm:prSet/>
      <dgm:spPr/>
      <dgm:t>
        <a:bodyPr/>
        <a:lstStyle/>
        <a:p>
          <a:endParaRPr lang="ru-RU"/>
        </a:p>
      </dgm:t>
    </dgm:pt>
    <dgm:pt modelId="{EB9BF4ED-34C8-4180-BB1F-8BB16BCCEBB2}" type="sibTrans" cxnId="{DDF0AA84-4F1F-4DB9-A423-9613D36BBB60}">
      <dgm:prSet/>
      <dgm:spPr/>
      <dgm:t>
        <a:bodyPr/>
        <a:lstStyle/>
        <a:p>
          <a:endParaRPr lang="ru-RU"/>
        </a:p>
      </dgm:t>
    </dgm:pt>
    <dgm:pt modelId="{FD22BCC5-BE9D-443B-846B-B923728C505F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Войны</a:t>
          </a:r>
          <a:endParaRPr lang="ru-RU" dirty="0">
            <a:solidFill>
              <a:srgbClr val="C00000"/>
            </a:solidFill>
          </a:endParaRPr>
        </a:p>
      </dgm:t>
    </dgm:pt>
    <dgm:pt modelId="{65E9D45A-3F15-481B-9F94-7E00D945B0E0}" type="parTrans" cxnId="{4BABA312-C81C-4F38-952D-208BFDE07F2D}">
      <dgm:prSet/>
      <dgm:spPr/>
      <dgm:t>
        <a:bodyPr/>
        <a:lstStyle/>
        <a:p>
          <a:endParaRPr lang="ru-RU"/>
        </a:p>
      </dgm:t>
    </dgm:pt>
    <dgm:pt modelId="{81BAB978-D399-4A73-A775-7A44C1FE148A}" type="sibTrans" cxnId="{4BABA312-C81C-4F38-952D-208BFDE07F2D}">
      <dgm:prSet/>
      <dgm:spPr/>
      <dgm:t>
        <a:bodyPr/>
        <a:lstStyle/>
        <a:p>
          <a:endParaRPr lang="ru-RU"/>
        </a:p>
      </dgm:t>
    </dgm:pt>
    <dgm:pt modelId="{8072163E-1C1D-4D00-BEF2-D378EAB7256C}">
      <dgm:prSet phldrT="[Текст]" phldr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251574FE-C66F-4F49-92C1-DDFCCEE0AF9B}" type="parTrans" cxnId="{EAD50F34-42E4-4617-9B84-D238F0E3C48A}">
      <dgm:prSet/>
      <dgm:spPr/>
      <dgm:t>
        <a:bodyPr/>
        <a:lstStyle/>
        <a:p>
          <a:endParaRPr lang="ru-RU"/>
        </a:p>
      </dgm:t>
    </dgm:pt>
    <dgm:pt modelId="{EA5ECE04-644F-44CC-863B-FD1FBE602785}" type="sibTrans" cxnId="{EAD50F34-42E4-4617-9B84-D238F0E3C48A}">
      <dgm:prSet/>
      <dgm:spPr/>
      <dgm:t>
        <a:bodyPr/>
        <a:lstStyle/>
        <a:p>
          <a:endParaRPr lang="ru-RU"/>
        </a:p>
      </dgm:t>
    </dgm:pt>
    <dgm:pt modelId="{8773307C-119C-492D-A601-1688E9ADDA0D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Молодые войны</a:t>
          </a:r>
          <a:endParaRPr lang="ru-RU" dirty="0">
            <a:solidFill>
              <a:srgbClr val="C00000"/>
            </a:solidFill>
          </a:endParaRPr>
        </a:p>
      </dgm:t>
    </dgm:pt>
    <dgm:pt modelId="{02FFDEC4-195B-48F2-BAAA-3B2A880B1ECE}" type="sibTrans" cxnId="{588CC89E-1B5F-4569-8B48-C320334A1835}">
      <dgm:prSet/>
      <dgm:spPr/>
      <dgm:t>
        <a:bodyPr/>
        <a:lstStyle/>
        <a:p>
          <a:endParaRPr lang="ru-RU"/>
        </a:p>
      </dgm:t>
    </dgm:pt>
    <dgm:pt modelId="{51E527A6-84DB-4383-AB07-1CCED03D907F}" type="parTrans" cxnId="{588CC89E-1B5F-4569-8B48-C320334A1835}">
      <dgm:prSet/>
      <dgm:spPr/>
      <dgm:t>
        <a:bodyPr/>
        <a:lstStyle/>
        <a:p>
          <a:endParaRPr lang="ru-RU"/>
        </a:p>
      </dgm:t>
    </dgm:pt>
    <dgm:pt modelId="{D2C2559A-0AF2-4DB2-AF03-76AA7F44B3F4}">
      <dgm:prSet phldrT="[Текст]" phldr="1"/>
      <dgm:spPr>
        <a:solidFill>
          <a:srgbClr val="FF0000"/>
        </a:solidFill>
      </dgm:spPr>
      <dgm:t>
        <a:bodyPr/>
        <a:lstStyle/>
        <a:p>
          <a:endParaRPr lang="ru-RU" dirty="0"/>
        </a:p>
      </dgm:t>
    </dgm:pt>
    <dgm:pt modelId="{C46A2832-10CC-4407-B3DA-83BA833396F9}" type="sibTrans" cxnId="{BF31ED2E-CEBF-4735-A309-AB849BF4497A}">
      <dgm:prSet/>
      <dgm:spPr/>
      <dgm:t>
        <a:bodyPr/>
        <a:lstStyle/>
        <a:p>
          <a:endParaRPr lang="ru-RU"/>
        </a:p>
      </dgm:t>
    </dgm:pt>
    <dgm:pt modelId="{F43255E9-ECC0-46B5-9B7F-E37475E53391}" type="parTrans" cxnId="{BF31ED2E-CEBF-4735-A309-AB849BF4497A}">
      <dgm:prSet/>
      <dgm:spPr/>
      <dgm:t>
        <a:bodyPr/>
        <a:lstStyle/>
        <a:p>
          <a:endParaRPr lang="ru-RU"/>
        </a:p>
      </dgm:t>
    </dgm:pt>
    <dgm:pt modelId="{6DBA73B6-7783-4463-93C4-76698DF65C6D}">
      <dgm:prSet/>
      <dgm:spPr>
        <a:solidFill>
          <a:srgbClr val="996633"/>
        </a:solidFill>
      </dgm:spPr>
      <dgm:t>
        <a:bodyPr/>
        <a:lstStyle/>
        <a:p>
          <a:endParaRPr lang="ru-RU"/>
        </a:p>
      </dgm:t>
    </dgm:pt>
    <dgm:pt modelId="{270136F1-B7B8-4939-9736-1E669F9DA2FE}" type="parTrans" cxnId="{FF6E2482-F06A-498D-8A3F-28D4A388B626}">
      <dgm:prSet/>
      <dgm:spPr/>
      <dgm:t>
        <a:bodyPr/>
        <a:lstStyle/>
        <a:p>
          <a:endParaRPr lang="ru-RU"/>
        </a:p>
      </dgm:t>
    </dgm:pt>
    <dgm:pt modelId="{CC23E5D8-CE09-4A1A-96DC-1797248E14EC}" type="sibTrans" cxnId="{FF6E2482-F06A-498D-8A3F-28D4A388B626}">
      <dgm:prSet/>
      <dgm:spPr/>
      <dgm:t>
        <a:bodyPr/>
        <a:lstStyle/>
        <a:p>
          <a:endParaRPr lang="ru-RU"/>
        </a:p>
      </dgm:t>
    </dgm:pt>
    <dgm:pt modelId="{E53BA00D-81CF-41C4-A388-4DBE3CBF7EF8}">
      <dgm:prSet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Сановники</a:t>
          </a:r>
          <a:endParaRPr lang="ru-RU" dirty="0">
            <a:solidFill>
              <a:srgbClr val="C00000"/>
            </a:solidFill>
          </a:endParaRPr>
        </a:p>
      </dgm:t>
    </dgm:pt>
    <dgm:pt modelId="{8F2B4E16-3128-4B36-8F1E-C63C58E1692F}" type="parTrans" cxnId="{344F0E9B-ECB5-4D08-856B-3FA685B10BEA}">
      <dgm:prSet/>
      <dgm:spPr/>
      <dgm:t>
        <a:bodyPr/>
        <a:lstStyle/>
        <a:p>
          <a:endParaRPr lang="ru-RU"/>
        </a:p>
      </dgm:t>
    </dgm:pt>
    <dgm:pt modelId="{86768C2D-AC78-4220-A954-B45DF42ED2BE}" type="sibTrans" cxnId="{344F0E9B-ECB5-4D08-856B-3FA685B10BEA}">
      <dgm:prSet/>
      <dgm:spPr/>
      <dgm:t>
        <a:bodyPr/>
        <a:lstStyle/>
        <a:p>
          <a:endParaRPr lang="ru-RU"/>
        </a:p>
      </dgm:t>
    </dgm:pt>
    <dgm:pt modelId="{BAD501DF-CF6D-4120-B34C-2BA6F79310D2}" type="pres">
      <dgm:prSet presAssocID="{DC789318-2BD9-494F-B246-358148FD0D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86A073-A45E-4FC0-98C7-641DC892B1CD}" type="pres">
      <dgm:prSet presAssocID="{D7F584C2-2C11-434C-98A8-AC48DF97F7E4}" presName="linNode" presStyleCnt="0"/>
      <dgm:spPr/>
    </dgm:pt>
    <dgm:pt modelId="{8EB5ED2D-E399-42D7-A340-756497592CB8}" type="pres">
      <dgm:prSet presAssocID="{D7F584C2-2C11-434C-98A8-AC48DF97F7E4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E48E0-5D70-4D6B-B328-4FFB20CE88FD}" type="pres">
      <dgm:prSet presAssocID="{D7F584C2-2C11-434C-98A8-AC48DF97F7E4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A37DF-DC95-463C-8CC7-2015607D37D0}" type="pres">
      <dgm:prSet presAssocID="{00A4FCF9-D8F3-40CF-B796-558A098A4222}" presName="sp" presStyleCnt="0"/>
      <dgm:spPr/>
    </dgm:pt>
    <dgm:pt modelId="{6658CAE3-7D57-4303-A686-D856193EE511}" type="pres">
      <dgm:prSet presAssocID="{D2C2559A-0AF2-4DB2-AF03-76AA7F44B3F4}" presName="linNode" presStyleCnt="0"/>
      <dgm:spPr/>
    </dgm:pt>
    <dgm:pt modelId="{CA6FAB55-E083-4A7B-9C3D-13655F5FBBA4}" type="pres">
      <dgm:prSet presAssocID="{D2C2559A-0AF2-4DB2-AF03-76AA7F44B3F4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82811-C9AF-48C4-A778-DDA8E6F79B9D}" type="pres">
      <dgm:prSet presAssocID="{D2C2559A-0AF2-4DB2-AF03-76AA7F44B3F4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E7950-B1EF-4894-8936-14683779D8CC}" type="pres">
      <dgm:prSet presAssocID="{C46A2832-10CC-4407-B3DA-83BA833396F9}" presName="sp" presStyleCnt="0"/>
      <dgm:spPr/>
    </dgm:pt>
    <dgm:pt modelId="{C1F36A42-71E5-4B8D-BB34-A78C53E11E42}" type="pres">
      <dgm:prSet presAssocID="{8072163E-1C1D-4D00-BEF2-D378EAB7256C}" presName="linNode" presStyleCnt="0"/>
      <dgm:spPr/>
    </dgm:pt>
    <dgm:pt modelId="{369ED35F-207B-4E58-AFE7-E062E228A7D8}" type="pres">
      <dgm:prSet presAssocID="{8072163E-1C1D-4D00-BEF2-D378EAB7256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45B2E-A661-4CA1-9F57-9053315A595D}" type="pres">
      <dgm:prSet presAssocID="{8072163E-1C1D-4D00-BEF2-D378EAB7256C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B292B-8423-43A0-9B07-EC63A9F3FB9F}" type="pres">
      <dgm:prSet presAssocID="{EA5ECE04-644F-44CC-863B-FD1FBE602785}" presName="sp" presStyleCnt="0"/>
      <dgm:spPr/>
    </dgm:pt>
    <dgm:pt modelId="{3BDDCA31-7A9C-44B3-AA18-353FDCF05B9B}" type="pres">
      <dgm:prSet presAssocID="{6DBA73B6-7783-4463-93C4-76698DF65C6D}" presName="linNode" presStyleCnt="0"/>
      <dgm:spPr/>
    </dgm:pt>
    <dgm:pt modelId="{A8C00BFE-FDF5-4AAC-A313-8AFF7BC64480}" type="pres">
      <dgm:prSet presAssocID="{6DBA73B6-7783-4463-93C4-76698DF65C6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6A101-A444-4054-A68C-38C3A07E76C1}" type="pres">
      <dgm:prSet presAssocID="{6DBA73B6-7783-4463-93C4-76698DF65C6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934DD3-D2D4-4059-908F-06164A9092ED}" type="presOf" srcId="{FD22BCC5-BE9D-443B-846B-B923728C505F}" destId="{EC682811-C9AF-48C4-A778-DDA8E6F79B9D}" srcOrd="0" destOrd="0" presId="urn:microsoft.com/office/officeart/2005/8/layout/vList5"/>
    <dgm:cxn modelId="{AC09492F-C764-4697-B859-0419C3F9FDFB}" type="presOf" srcId="{AF00F998-749C-438C-99DD-3F364CED8E97}" destId="{E4FE48E0-5D70-4D6B-B328-4FFB20CE88FD}" srcOrd="0" destOrd="0" presId="urn:microsoft.com/office/officeart/2005/8/layout/vList5"/>
    <dgm:cxn modelId="{344F0E9B-ECB5-4D08-856B-3FA685B10BEA}" srcId="{6DBA73B6-7783-4463-93C4-76698DF65C6D}" destId="{E53BA00D-81CF-41C4-A388-4DBE3CBF7EF8}" srcOrd="0" destOrd="0" parTransId="{8F2B4E16-3128-4B36-8F1E-C63C58E1692F}" sibTransId="{86768C2D-AC78-4220-A954-B45DF42ED2BE}"/>
    <dgm:cxn modelId="{FB4551AB-91D8-49D0-A35B-BA0C6896DC9C}" type="presOf" srcId="{6DBA73B6-7783-4463-93C4-76698DF65C6D}" destId="{A8C00BFE-FDF5-4AAC-A313-8AFF7BC64480}" srcOrd="0" destOrd="0" presId="urn:microsoft.com/office/officeart/2005/8/layout/vList5"/>
    <dgm:cxn modelId="{F025239D-00EC-44A7-BA00-5DB45B4B1379}" type="presOf" srcId="{D7F584C2-2C11-434C-98A8-AC48DF97F7E4}" destId="{8EB5ED2D-E399-42D7-A340-756497592CB8}" srcOrd="0" destOrd="0" presId="urn:microsoft.com/office/officeart/2005/8/layout/vList5"/>
    <dgm:cxn modelId="{E5F2F697-84EC-4AFF-8676-319DBE16A7DA}" type="presOf" srcId="{DC789318-2BD9-494F-B246-358148FD0D03}" destId="{BAD501DF-CF6D-4120-B34C-2BA6F79310D2}" srcOrd="0" destOrd="0" presId="urn:microsoft.com/office/officeart/2005/8/layout/vList5"/>
    <dgm:cxn modelId="{DDF0AA84-4F1F-4DB9-A423-9613D36BBB60}" srcId="{D7F584C2-2C11-434C-98A8-AC48DF97F7E4}" destId="{AF00F998-749C-438C-99DD-3F364CED8E97}" srcOrd="0" destOrd="0" parTransId="{39DC0FEE-B8B0-45F8-BD5C-BAB3074463FC}" sibTransId="{EB9BF4ED-34C8-4180-BB1F-8BB16BCCEBB2}"/>
    <dgm:cxn modelId="{1A60E250-48B4-45DA-AB59-53652F418746}" type="presOf" srcId="{8773307C-119C-492D-A601-1688E9ADDA0D}" destId="{35145B2E-A661-4CA1-9F57-9053315A595D}" srcOrd="0" destOrd="0" presId="urn:microsoft.com/office/officeart/2005/8/layout/vList5"/>
    <dgm:cxn modelId="{F1AE2244-74DF-4635-B282-EC43D880D73D}" srcId="{DC789318-2BD9-494F-B246-358148FD0D03}" destId="{D7F584C2-2C11-434C-98A8-AC48DF97F7E4}" srcOrd="0" destOrd="0" parTransId="{D13895A1-A698-44F1-A99C-223D718C2627}" sibTransId="{00A4FCF9-D8F3-40CF-B796-558A098A4222}"/>
    <dgm:cxn modelId="{588CC89E-1B5F-4569-8B48-C320334A1835}" srcId="{8072163E-1C1D-4D00-BEF2-D378EAB7256C}" destId="{8773307C-119C-492D-A601-1688E9ADDA0D}" srcOrd="0" destOrd="0" parTransId="{51E527A6-84DB-4383-AB07-1CCED03D907F}" sibTransId="{02FFDEC4-195B-48F2-BAAA-3B2A880B1ECE}"/>
    <dgm:cxn modelId="{4BABA312-C81C-4F38-952D-208BFDE07F2D}" srcId="{D2C2559A-0AF2-4DB2-AF03-76AA7F44B3F4}" destId="{FD22BCC5-BE9D-443B-846B-B923728C505F}" srcOrd="0" destOrd="0" parTransId="{65E9D45A-3F15-481B-9F94-7E00D945B0E0}" sibTransId="{81BAB978-D399-4A73-A775-7A44C1FE148A}"/>
    <dgm:cxn modelId="{068742EF-F12F-4B21-AECE-831C60D880E4}" type="presOf" srcId="{E53BA00D-81CF-41C4-A388-4DBE3CBF7EF8}" destId="{9D16A101-A444-4054-A68C-38C3A07E76C1}" srcOrd="0" destOrd="0" presId="urn:microsoft.com/office/officeart/2005/8/layout/vList5"/>
    <dgm:cxn modelId="{205F5F86-5BE7-4889-A45F-A2C0AAE67C62}" type="presOf" srcId="{8072163E-1C1D-4D00-BEF2-D378EAB7256C}" destId="{369ED35F-207B-4E58-AFE7-E062E228A7D8}" srcOrd="0" destOrd="0" presId="urn:microsoft.com/office/officeart/2005/8/layout/vList5"/>
    <dgm:cxn modelId="{EAD50F34-42E4-4617-9B84-D238F0E3C48A}" srcId="{DC789318-2BD9-494F-B246-358148FD0D03}" destId="{8072163E-1C1D-4D00-BEF2-D378EAB7256C}" srcOrd="2" destOrd="0" parTransId="{251574FE-C66F-4F49-92C1-DDFCCEE0AF9B}" sibTransId="{EA5ECE04-644F-44CC-863B-FD1FBE602785}"/>
    <dgm:cxn modelId="{FF6E2482-F06A-498D-8A3F-28D4A388B626}" srcId="{DC789318-2BD9-494F-B246-358148FD0D03}" destId="{6DBA73B6-7783-4463-93C4-76698DF65C6D}" srcOrd="3" destOrd="0" parTransId="{270136F1-B7B8-4939-9736-1E669F9DA2FE}" sibTransId="{CC23E5D8-CE09-4A1A-96DC-1797248E14EC}"/>
    <dgm:cxn modelId="{00DE2D0F-0D48-4489-BBEA-45DDA6C88523}" type="presOf" srcId="{D2C2559A-0AF2-4DB2-AF03-76AA7F44B3F4}" destId="{CA6FAB55-E083-4A7B-9C3D-13655F5FBBA4}" srcOrd="0" destOrd="0" presId="urn:microsoft.com/office/officeart/2005/8/layout/vList5"/>
    <dgm:cxn modelId="{BF31ED2E-CEBF-4735-A309-AB849BF4497A}" srcId="{DC789318-2BD9-494F-B246-358148FD0D03}" destId="{D2C2559A-0AF2-4DB2-AF03-76AA7F44B3F4}" srcOrd="1" destOrd="0" parTransId="{F43255E9-ECC0-46B5-9B7F-E37475E53391}" sibTransId="{C46A2832-10CC-4407-B3DA-83BA833396F9}"/>
    <dgm:cxn modelId="{C99135BA-6CFE-4030-8493-1BE7707B896E}" type="presParOf" srcId="{BAD501DF-CF6D-4120-B34C-2BA6F79310D2}" destId="{E586A073-A45E-4FC0-98C7-641DC892B1CD}" srcOrd="0" destOrd="0" presId="urn:microsoft.com/office/officeart/2005/8/layout/vList5"/>
    <dgm:cxn modelId="{34909456-7C35-4283-BFC6-0D01B5064418}" type="presParOf" srcId="{E586A073-A45E-4FC0-98C7-641DC892B1CD}" destId="{8EB5ED2D-E399-42D7-A340-756497592CB8}" srcOrd="0" destOrd="0" presId="urn:microsoft.com/office/officeart/2005/8/layout/vList5"/>
    <dgm:cxn modelId="{F2F30A0C-4CCD-42BC-BE82-46B75D26AD04}" type="presParOf" srcId="{E586A073-A45E-4FC0-98C7-641DC892B1CD}" destId="{E4FE48E0-5D70-4D6B-B328-4FFB20CE88FD}" srcOrd="1" destOrd="0" presId="urn:microsoft.com/office/officeart/2005/8/layout/vList5"/>
    <dgm:cxn modelId="{54111990-4982-40C8-B36A-A3709304AA13}" type="presParOf" srcId="{BAD501DF-CF6D-4120-B34C-2BA6F79310D2}" destId="{6F4A37DF-DC95-463C-8CC7-2015607D37D0}" srcOrd="1" destOrd="0" presId="urn:microsoft.com/office/officeart/2005/8/layout/vList5"/>
    <dgm:cxn modelId="{F84F2799-A3AE-48C9-9C51-7930E5D8421B}" type="presParOf" srcId="{BAD501DF-CF6D-4120-B34C-2BA6F79310D2}" destId="{6658CAE3-7D57-4303-A686-D856193EE511}" srcOrd="2" destOrd="0" presId="urn:microsoft.com/office/officeart/2005/8/layout/vList5"/>
    <dgm:cxn modelId="{4815C409-837F-42EE-804F-D55B74A12379}" type="presParOf" srcId="{6658CAE3-7D57-4303-A686-D856193EE511}" destId="{CA6FAB55-E083-4A7B-9C3D-13655F5FBBA4}" srcOrd="0" destOrd="0" presId="urn:microsoft.com/office/officeart/2005/8/layout/vList5"/>
    <dgm:cxn modelId="{2D3BEA51-FF7D-43AA-BD92-2E468FC37C61}" type="presParOf" srcId="{6658CAE3-7D57-4303-A686-D856193EE511}" destId="{EC682811-C9AF-48C4-A778-DDA8E6F79B9D}" srcOrd="1" destOrd="0" presId="urn:microsoft.com/office/officeart/2005/8/layout/vList5"/>
    <dgm:cxn modelId="{E6676B5D-2C14-4A5C-B201-01166083591B}" type="presParOf" srcId="{BAD501DF-CF6D-4120-B34C-2BA6F79310D2}" destId="{DD3E7950-B1EF-4894-8936-14683779D8CC}" srcOrd="3" destOrd="0" presId="urn:microsoft.com/office/officeart/2005/8/layout/vList5"/>
    <dgm:cxn modelId="{9B51F5C5-53A8-41EE-AF53-7186E0ADA1B8}" type="presParOf" srcId="{BAD501DF-CF6D-4120-B34C-2BA6F79310D2}" destId="{C1F36A42-71E5-4B8D-BB34-A78C53E11E42}" srcOrd="4" destOrd="0" presId="urn:microsoft.com/office/officeart/2005/8/layout/vList5"/>
    <dgm:cxn modelId="{056F4093-0F25-415E-8E18-3C11CE2B386D}" type="presParOf" srcId="{C1F36A42-71E5-4B8D-BB34-A78C53E11E42}" destId="{369ED35F-207B-4E58-AFE7-E062E228A7D8}" srcOrd="0" destOrd="0" presId="urn:microsoft.com/office/officeart/2005/8/layout/vList5"/>
    <dgm:cxn modelId="{41AA7431-2F5F-42A8-80E7-8B218AFF5CC5}" type="presParOf" srcId="{C1F36A42-71E5-4B8D-BB34-A78C53E11E42}" destId="{35145B2E-A661-4CA1-9F57-9053315A595D}" srcOrd="1" destOrd="0" presId="urn:microsoft.com/office/officeart/2005/8/layout/vList5"/>
    <dgm:cxn modelId="{48A6CD6B-7DA3-4432-A97F-C1D3DD4339B6}" type="presParOf" srcId="{BAD501DF-CF6D-4120-B34C-2BA6F79310D2}" destId="{33DB292B-8423-43A0-9B07-EC63A9F3FB9F}" srcOrd="5" destOrd="0" presId="urn:microsoft.com/office/officeart/2005/8/layout/vList5"/>
    <dgm:cxn modelId="{E3CD9037-D76C-443E-9D11-CB579664D782}" type="presParOf" srcId="{BAD501DF-CF6D-4120-B34C-2BA6F79310D2}" destId="{3BDDCA31-7A9C-44B3-AA18-353FDCF05B9B}" srcOrd="6" destOrd="0" presId="urn:microsoft.com/office/officeart/2005/8/layout/vList5"/>
    <dgm:cxn modelId="{849B7D17-56C5-4AD2-9925-F02D4E40E4B9}" type="presParOf" srcId="{3BDDCA31-7A9C-44B3-AA18-353FDCF05B9B}" destId="{A8C00BFE-FDF5-4AAC-A313-8AFF7BC64480}" srcOrd="0" destOrd="0" presId="urn:microsoft.com/office/officeart/2005/8/layout/vList5"/>
    <dgm:cxn modelId="{C07E21F9-A486-48F2-BA90-C983F8E2EC24}" type="presParOf" srcId="{3BDDCA31-7A9C-44B3-AA18-353FDCF05B9B}" destId="{9D16A101-A444-4054-A68C-38C3A07E76C1}" srcOrd="1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FFCC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2;&#1077;&#1088;&#1072;\Desktop\&#1076;&#1080;&#1085;&#1072;&#1084;.&#1092;&#1080;&#1079;&#1084;&#1080;&#1085;&#1091;&#1090;&#1082;&#1080;\&#1076;&#1080;&#1085;&#1072;&#1084;.&#1092;&#1080;&#1079;&#1084;&#1080;&#1085;&#1091;&#1090;&#1082;&#1080;\&#1060;&#1054;&#1053;%202%20-%20&#1082;&#1086;&#1087;&#1080;&#1103;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://smiles.33b.ru/smile.146647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28596" y="1285860"/>
            <a:ext cx="8215370" cy="2428892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Constantia" pitchFamily="18" charset="0"/>
              </a:rPr>
              <a:t/>
            </a:r>
            <a:br>
              <a:rPr lang="ru-RU" sz="6000" dirty="0" smtClean="0">
                <a:latin typeface="Constantia" pitchFamily="18" charset="0"/>
              </a:rPr>
            </a:br>
            <a:endParaRPr lang="ru-RU" sz="6000" dirty="0">
              <a:latin typeface="Constantia" pitchFamily="18" charset="0"/>
            </a:endParaRPr>
          </a:p>
        </p:txBody>
      </p:sp>
      <p:pic>
        <p:nvPicPr>
          <p:cNvPr id="1027" name="Picture 3" descr="C:\Documents and Settings\Admin.COMPUTER-542560.000\Рабочий стол\chi_carv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000504"/>
            <a:ext cx="1906395" cy="264318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5720" y="142852"/>
            <a:ext cx="1643074" cy="23003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14348" y="2071678"/>
            <a:ext cx="77682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FF33C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Одежда </a:t>
            </a:r>
            <a:br>
              <a:rPr lang="ru-RU" sz="54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FF33C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ru-RU" sz="54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FF33C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«говорит» о человеке </a:t>
            </a:r>
            <a:endParaRPr lang="ru-RU" sz="5400" b="1" cap="none" spc="50" dirty="0">
              <a:ln w="11430">
                <a:solidFill>
                  <a:srgbClr val="C00000"/>
                </a:solidFill>
              </a:ln>
              <a:solidFill>
                <a:srgbClr val="FF33CC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714356"/>
            <a:ext cx="4000528" cy="572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12177"/>
          <a:stretch>
            <a:fillRect/>
          </a:stretch>
        </p:blipFill>
        <p:spPr bwMode="auto">
          <a:xfrm>
            <a:off x="428596" y="785794"/>
            <a:ext cx="1500198" cy="167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lum bright="6000" contrast="6000"/>
          </a:blip>
          <a:srcRect l="11412" b="9576"/>
          <a:stretch>
            <a:fillRect/>
          </a:stretch>
        </p:blipFill>
        <p:spPr bwMode="auto">
          <a:xfrm>
            <a:off x="7445674" y="5214950"/>
            <a:ext cx="1391958" cy="126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t="9524" b="7143"/>
          <a:stretch>
            <a:fillRect/>
          </a:stretch>
        </p:blipFill>
        <p:spPr bwMode="auto">
          <a:xfrm>
            <a:off x="1857356" y="1500174"/>
            <a:ext cx="5077262" cy="526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 l="3002" t="3278" r="3002" b="3278"/>
          <a:stretch>
            <a:fillRect/>
          </a:stretch>
        </p:blipFill>
        <p:spPr bwMode="auto">
          <a:xfrm>
            <a:off x="142844" y="3786190"/>
            <a:ext cx="1857388" cy="294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357694"/>
            <a:ext cx="2772624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05800" cy="7858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Халат чиновника высшего ранга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14488"/>
            <a:ext cx="4071966" cy="394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357430"/>
            <a:ext cx="45434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34" y="285728"/>
            <a:ext cx="83058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Халат военного чиновника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6869309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500042"/>
            <a:ext cx="8305800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Головной убор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Цвет в одежде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428728" y="1714488"/>
          <a:ext cx="6096000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Члены императорской фамилии, 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высшие чиновники, 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ученые, знатные дамы.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" name="Picture 4" descr="china_boddhisatvas_tsin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5643570" y="2214554"/>
            <a:ext cx="257176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10570"/>
          <a:stretch>
            <a:fillRect/>
          </a:stretch>
        </p:blipFill>
        <p:spPr bwMode="auto">
          <a:xfrm>
            <a:off x="214282" y="2285992"/>
            <a:ext cx="404812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920" y="1214422"/>
            <a:ext cx="849987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Китайские крестьяне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 r="80420"/>
          <a:stretch>
            <a:fillRect/>
          </a:stretch>
        </p:blipFill>
        <p:spPr bwMode="auto">
          <a:xfrm>
            <a:off x="2714612" y="1928802"/>
            <a:ext cx="142876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/>
          <a:srcRect l="58739" r="2101"/>
          <a:stretch>
            <a:fillRect/>
          </a:stretch>
        </p:blipFill>
        <p:spPr bwMode="auto">
          <a:xfrm>
            <a:off x="4143372" y="1928801"/>
            <a:ext cx="285752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Прямоугольник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" y="280988"/>
            <a:ext cx="72167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3" descr="312e0551bd799c068701da3af1691001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2571744"/>
            <a:ext cx="1257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3" descr="312e0551bd799c068701da3af1691001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2375" y="3500438"/>
            <a:ext cx="1257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20"/>
          <p:cNvSpPr>
            <a:spLocks noChangeArrowheads="1"/>
          </p:cNvSpPr>
          <p:nvPr/>
        </p:nvSpPr>
        <p:spPr bwMode="auto">
          <a:xfrm>
            <a:off x="323850" y="1676400"/>
            <a:ext cx="37369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000" b="1">
                <a:solidFill>
                  <a:srgbClr val="003300"/>
                </a:solidFill>
              </a:rPr>
              <a:t>На зарядку солнышко</a:t>
            </a:r>
          </a:p>
          <a:p>
            <a:pPr eaLnBrk="0" hangingPunct="0"/>
            <a:r>
              <a:rPr lang="ru-RU" sz="2000" b="1">
                <a:solidFill>
                  <a:srgbClr val="003300"/>
                </a:solidFill>
              </a:rPr>
              <a:t>Поднимает нас.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Поднимаем руки мы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По команде "раз."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А над нами весело 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шелестит трава.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Опускаем руки мы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По команде "два."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Соберем в корзинки мы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Ягоды, грибы,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Дружно наклоняемся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По команде "три".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На "четыре" и на "пять"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Станем дружно мы скакать.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Ну, а по команде "шесть"</a:t>
            </a:r>
            <a:br>
              <a:rPr lang="ru-RU" sz="2000" b="1">
                <a:solidFill>
                  <a:srgbClr val="003300"/>
                </a:solidFill>
              </a:rPr>
            </a:br>
            <a:r>
              <a:rPr lang="ru-RU" sz="2000" b="1">
                <a:solidFill>
                  <a:srgbClr val="003300"/>
                </a:solidFill>
              </a:rPr>
              <a:t>Всем за парты тихо сесть!</a:t>
            </a:r>
          </a:p>
        </p:txBody>
      </p:sp>
      <p:pic>
        <p:nvPicPr>
          <p:cNvPr id="8" name="ФОН 2 - коп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215313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Documents and Settings\Admin.COMPUTER-542560.000\Рабочий стол\s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1785926"/>
            <a:ext cx="1428750" cy="1238250"/>
          </a:xfrm>
          <a:prstGeom prst="rect">
            <a:avLst/>
          </a:prstGeom>
          <a:noFill/>
        </p:spPr>
      </p:pic>
      <p:pic>
        <p:nvPicPr>
          <p:cNvPr id="10" name="Picture 9" descr="F:\z39bb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42" y="3414693"/>
            <a:ext cx="2428892" cy="315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933018" y="13001692"/>
            <a:ext cx="15240000" cy="114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714488"/>
            <a:ext cx="6357942" cy="477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8675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Практическая работа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china_chingishan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1857356" y="0"/>
            <a:ext cx="5262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hina_printing_bir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215206" y="5143512"/>
            <a:ext cx="1833547" cy="1571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857232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r="57500"/>
          <a:stretch>
            <a:fillRect/>
          </a:stretch>
        </p:blipFill>
        <p:spPr bwMode="auto">
          <a:xfrm>
            <a:off x="5429256" y="214290"/>
            <a:ext cx="2428872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71876"/>
            <a:ext cx="3500462" cy="262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000504"/>
            <a:ext cx="3833818" cy="269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215693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314324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Долголетие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1" y="928670"/>
            <a:ext cx="135402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214678" y="3214686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Богатство и процветание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857232"/>
            <a:ext cx="28575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86446" y="4429132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Сакура- символ чистоты и стойкости</a:t>
            </a:r>
            <a:endParaRPr lang="ru-RU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929066"/>
            <a:ext cx="2000264" cy="202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42910" y="6215082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Янь-Инь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аботы учащихся"/>
          <p:cNvPicPr>
            <a:picLocks noChangeAspect="1" noChangeArrowheads="1"/>
          </p:cNvPicPr>
          <p:nvPr/>
        </p:nvPicPr>
        <p:blipFill>
          <a:blip r:embed="rId2"/>
          <a:srcRect l="2921" t="4679" r="2139" b="70142"/>
          <a:stretch>
            <a:fillRect/>
          </a:stretch>
        </p:blipFill>
        <p:spPr bwMode="auto">
          <a:xfrm>
            <a:off x="785786" y="857232"/>
            <a:ext cx="7615291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3" descr="Работы учащихся"/>
          <p:cNvPicPr>
            <a:picLocks noChangeAspect="1" noChangeArrowheads="1"/>
          </p:cNvPicPr>
          <p:nvPr/>
        </p:nvPicPr>
        <p:blipFill>
          <a:blip r:embed="rId2"/>
          <a:srcRect l="3334" t="33973" r="3246" b="42043"/>
          <a:stretch>
            <a:fillRect/>
          </a:stretch>
        </p:blipFill>
        <p:spPr bwMode="auto">
          <a:xfrm>
            <a:off x="808238" y="3857627"/>
            <a:ext cx="7621414" cy="283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Выбери смайлик, характеризующий твое настроение 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Рисунок 5" descr="7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3068638"/>
            <a:ext cx="22145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5" descr="E:\animashky\СМАЙЛЫ\Большие смайлы\Эмоции\889.gif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468313" y="2997200"/>
            <a:ext cx="200025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4" descr="E:\animashky\СМАЙЛЫ\Большие смайлы\Эмоции\881.gif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6659563" y="2997200"/>
            <a:ext cx="16430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971550" y="4868863"/>
            <a:ext cx="5048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067175" y="4868863"/>
            <a:ext cx="5048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7358082" y="4929198"/>
            <a:ext cx="503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dirty="0">
                <a:solidFill>
                  <a:srgbClr val="C0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275809120_7c0bce0fd85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256337" cy="706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Зачем человеку нужна одежда</a:t>
            </a:r>
            <a:r>
              <a:rPr lang="en-US" b="1" dirty="0" smtClean="0">
                <a:solidFill>
                  <a:srgbClr val="C00000"/>
                </a:solidFill>
              </a:rPr>
              <a:t>?</a:t>
            </a: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571604" y="135729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4348" y="5572140"/>
            <a:ext cx="778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А вы знаете отличия в одежде высших и низших сословий общества? </a:t>
            </a:r>
            <a:endParaRPr lang="ru-RU" sz="2400" b="1" dirty="0" smtClean="0">
              <a:solidFill>
                <a:srgbClr val="C0000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ina_Great_Wall_4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785786" y="857232"/>
            <a:ext cx="7699379" cy="577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.COMPUTER-542560.000\Рабочий стол\images\MSOfficePNG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500042"/>
            <a:ext cx="6543703" cy="6474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Реки Китая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Хуанхэ                      Янцзы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28802"/>
            <a:ext cx="375761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2530" y="1920875"/>
            <a:ext cx="3569998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71670" y="714356"/>
            <a:ext cx="5000660" cy="5844182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удда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714348" y="928670"/>
            <a:ext cx="7572396" cy="567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806056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/>
          <a:stretch>
            <a:fillRect/>
          </a:stretch>
        </p:blipFill>
        <p:spPr bwMode="auto">
          <a:xfrm>
            <a:off x="142844" y="285708"/>
            <a:ext cx="47149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hina_zapret_gorod_wall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4357686" y="3571876"/>
            <a:ext cx="4573826" cy="30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E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236</TotalTime>
  <Words>80</Words>
  <PresentationFormat>Экран (4:3)</PresentationFormat>
  <Paragraphs>34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 </vt:lpstr>
      <vt:lpstr>Слайд 2</vt:lpstr>
      <vt:lpstr>Зачем человеку нужна одежда?</vt:lpstr>
      <vt:lpstr>Слайд 4</vt:lpstr>
      <vt:lpstr>Слайд 5</vt:lpstr>
      <vt:lpstr>Реки Китая  Хуанхэ                      Янцзы</vt:lpstr>
      <vt:lpstr>Слайд 7</vt:lpstr>
      <vt:lpstr>Слайд 8</vt:lpstr>
      <vt:lpstr>Слайд 9</vt:lpstr>
      <vt:lpstr>Слайд 10</vt:lpstr>
      <vt:lpstr>Халат чиновника высшего ранга</vt:lpstr>
      <vt:lpstr>Халат военного чиновника</vt:lpstr>
      <vt:lpstr>Головной убор</vt:lpstr>
      <vt:lpstr>Цвет в одежде</vt:lpstr>
      <vt:lpstr>   Члены императорской фамилии,  высшие чиновники,  ученые, знатные дамы.</vt:lpstr>
      <vt:lpstr>Слайд 16</vt:lpstr>
      <vt:lpstr>Китайские крестьяне</vt:lpstr>
      <vt:lpstr>Слайд 18</vt:lpstr>
      <vt:lpstr>Практическая работа</vt:lpstr>
      <vt:lpstr>Слайд 20</vt:lpstr>
      <vt:lpstr>Слайд 21</vt:lpstr>
      <vt:lpstr>Слайд 22</vt:lpstr>
      <vt:lpstr>Выбери смайлик, характеризующий твое настроение 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Одежда  «говорит» о человеке  </dc:title>
  <cp:lastModifiedBy>User</cp:lastModifiedBy>
  <cp:revision>26</cp:revision>
  <dcterms:modified xsi:type="dcterms:W3CDTF">2012-03-12T12:32:01Z</dcterms:modified>
</cp:coreProperties>
</file>